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mistral.ai/news/mixtral-of-expe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18018</TotalTime>
  <Words>2571</Words>
  <Application>Microsoft Office PowerPoint</Application>
  <PresentationFormat>Widescreen</PresentationFormat>
  <Paragraphs>397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377</cp:revision>
  <dcterms:created xsi:type="dcterms:W3CDTF">2022-07-19T11:32:37Z</dcterms:created>
  <dcterms:modified xsi:type="dcterms:W3CDTF">2024-01-08T12:20:04Z</dcterms:modified>
</cp:coreProperties>
</file>